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72" r:id="rId8"/>
    <p:sldId id="273" r:id="rId9"/>
    <p:sldId id="274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  <p:sldId id="270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5"/>
    <p:restoredTop sz="94694"/>
  </p:normalViewPr>
  <p:slideViewPr>
    <p:cSldViewPr snapToGrid="0">
      <p:cViewPr varScale="1">
        <p:scale>
          <a:sx n="121" d="100"/>
          <a:sy n="121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D2F4-48B5-8CA5-659E-0F30C5E98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37A4A-8F6B-AB97-FFAA-3532D7A24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E8858-AE4C-9F65-4A8A-B5EBC779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1B17E-F5DC-A78A-BA80-1F43E9C1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EB13-6032-FE61-6F1D-1FD23A0A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7785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19A3-8C7B-C134-5064-DCAE3E8E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8B293-976D-A119-5852-59F2C0B2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A8FF6-8F4F-248D-D463-5BEED85A9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9D213-BC07-197A-BA83-956B0D6C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5474F-59DD-7E0F-D9D8-A5422D2F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375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C63F7-6789-ED88-2F59-8E35FC60B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D5A7B-F73F-09AE-751F-FC462B5DB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1DD55-9A39-0636-6C41-C7E3C9C8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8593E7-77B6-9F99-FFA1-F8619964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E4830-11F9-0748-B66D-0FA54409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7735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D76B-0F86-A8AD-7772-86721C37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22B21-CAD0-6B26-5DCE-17AF6FADC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ABE95-84D6-00A9-B294-7AA9732E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F6564-7B09-31E3-CC24-6CA374D3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CC575-3D40-AF28-C52F-50CBEAC4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61947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6436-7169-3BCE-9598-8A7F82F9C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E6E7B-881F-3EEA-1A04-DA4EBDB59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FB93C-4841-EF9B-B024-1EE7B3FD7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2D09-ADFD-B6F2-9402-9AFA8286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33BA6-748A-D968-F0BA-E8CAAF92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482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C6C6-15FF-2D1C-8FF0-08634AADF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63FAB-CE0C-7DA7-C18B-DAD2A8811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65EA6-17C9-E9DE-ED04-07D7809F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A84A7-7BA7-3B00-C232-CB30B1461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AE8FA-4EDB-2A5F-7D27-45F8ED894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8596F-02E2-09D2-9167-831F643E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7296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0CFC6-6E98-25FC-1E02-D9CAC0F5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B30F5-B7B0-0E56-E635-0BD44301B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8D597-68F8-2B2D-B6D5-789955F66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DA253C-1359-DD69-9BAD-4BB86EBBB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F5717-0C29-A4F8-012F-93BD8C901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BD03C-AD1B-87AB-03EC-E534F0BC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E7685-3365-263D-D372-D668DFC7A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132836-9E2E-D334-7576-BA989851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20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22A3-2148-5F36-C651-395519C7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374BAA-AC7F-DE66-434A-37DDB96F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7E2A6-00E4-6813-B59F-27A5546F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0C78B-9CA3-28BB-E074-DE463438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701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E6F775-CB03-475A-ED8E-A4BDBC57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5A72D-67F7-E3AC-61E5-7BD7491D6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8D10D-9843-FA1B-7549-AD287942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751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5BEC-FFBD-4EB5-58FF-8F6EF3EF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2A77-703A-0C01-522F-2C4BD791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4DAF2-A739-036E-90F8-7407F0006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5C4A6-CF92-792E-BDBB-D3AAA3A7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05551-07B9-C359-6961-20D9E99FD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0BD4B-F8FF-9D42-16FE-3C67C4F3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9173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2ED6E-E58A-F5E5-0E05-417F9D54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4654B7-DDC4-EE5F-2B74-4BB4839654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6C777-99FC-4625-3375-A8DFF793C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0B969-E2F8-2669-4B57-6DBA03A3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80A53-495C-5882-CD1A-945ED9F21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8E593-E32F-A98F-3D72-A46B6A00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148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551CF-23F3-AEA4-19DC-C0D919E1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CC23D-80DB-5B80-4C34-17BCABCF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CC64B-2AA2-395E-C6ED-6837DDDE9F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F73F2-B89D-3240-95C9-6D8E1FE8B66B}" type="datetimeFigureOut">
              <a:rPr lang="en-CN" smtClean="0"/>
              <a:t>2025/3/21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76277-B4BC-4FA7-0CD1-2C1873BDA5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2D4A-7DD3-5979-F03E-B96B26470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DE3DC9-8CD5-114C-AC51-E869F35B813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8983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card&#10;&#10;AI-generated content may be incorrect.">
            <a:extLst>
              <a:ext uri="{FF2B5EF4-FFF2-40B4-BE49-F238E27FC236}">
                <a16:creationId xmlns:a16="http://schemas.microsoft.com/office/drawing/2014/main" id="{A546E1B4-6BA5-6051-50D2-C2FB3665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8363-9E80-DA65-FD7B-5F293B89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066D4CC1-86D3-AC6D-AE7D-06DE8D19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03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6E2A2-0202-4B46-1615-ED8E3A47E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C857C4FE-B829-9A73-0B00-7C2F3C8E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4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7BB7-FEDC-36AD-B225-D757DCD08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different robots&#10;&#10;AI-generated content may be incorrect.">
            <a:extLst>
              <a:ext uri="{FF2B5EF4-FFF2-40B4-BE49-F238E27FC236}">
                <a16:creationId xmlns:a16="http://schemas.microsoft.com/office/drawing/2014/main" id="{3159A613-9865-A660-6F60-322EF5B8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5BFDF-35FE-10C5-FAF2-85FBA003D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1955C78B-F253-2EF4-DDA4-2786279A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D24FF-6920-24EA-19EC-DC9B254C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and arrows on a white background&#10;&#10;AI-generated content may be incorrect.">
            <a:extLst>
              <a:ext uri="{FF2B5EF4-FFF2-40B4-BE49-F238E27FC236}">
                <a16:creationId xmlns:a16="http://schemas.microsoft.com/office/drawing/2014/main" id="{927B245A-5928-8B41-CA78-35CBBC9F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9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63F5E-07C5-9D0A-1177-ED4A9EE3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C64BABD0-372D-85EF-F2E6-C9EC39CE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7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0B55D-B3F4-4810-ADD2-1E770A83E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DB581A0F-5D80-1829-FCB7-5EF0D1CAB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8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792B9-8A10-7B8A-5C0C-C2564B2F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roject management&#10;&#10;AI-generated content may be incorrect.">
            <a:extLst>
              <a:ext uri="{FF2B5EF4-FFF2-40B4-BE49-F238E27FC236}">
                <a16:creationId xmlns:a16="http://schemas.microsoft.com/office/drawing/2014/main" id="{E4CA8820-568F-1F10-796F-2BEB5D2CD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0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E8032-380B-AF82-3B7B-7E60A0910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network&#10;&#10;AI-generated content may be incorrect.">
            <a:extLst>
              <a:ext uri="{FF2B5EF4-FFF2-40B4-BE49-F238E27FC236}">
                <a16:creationId xmlns:a16="http://schemas.microsoft.com/office/drawing/2014/main" id="{F0E5ECBF-F787-FFD6-7265-29FB6C5D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15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6A702-1AD8-98E4-E1C2-014BC132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F18A54-41C1-5489-5401-B5039BA4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94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BEE66-33DC-1D90-5F73-12D301B4E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88A06FA2-0D06-3ACC-AD85-5CB183A0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28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8C7D1-58B5-022C-6D48-DB7A64402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422857C-E260-180D-4F98-FCA956593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3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B824B-2C5A-8A72-25DB-387339BD6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F0E0D3BD-0C37-0681-CD14-B08F6AEE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5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AAE46-1509-62E5-B5A8-7A5B70E16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BB14B20F-63B9-D09A-87B8-25511A8F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4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7027B-C209-7395-B7ED-5C0DF087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4B7541-2CD8-000A-C9AA-B7406FBD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77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F7124-F2E9-620E-4B56-08520A54F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and a black and white picture of a device&#10;&#10;AI-generated content may be incorrect.">
            <a:extLst>
              <a:ext uri="{FF2B5EF4-FFF2-40B4-BE49-F238E27FC236}">
                <a16:creationId xmlns:a16="http://schemas.microsoft.com/office/drawing/2014/main" id="{029B76EF-9201-8554-62F4-4B101FAAE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0BC1B-1035-110C-1D2E-BCDB7ADB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electronic devices&#10;&#10;AI-generated content may be incorrect.">
            <a:extLst>
              <a:ext uri="{FF2B5EF4-FFF2-40B4-BE49-F238E27FC236}">
                <a16:creationId xmlns:a16="http://schemas.microsoft.com/office/drawing/2014/main" id="{294F1AAE-5D61-ADEE-7720-C81495B2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2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B28C9-6D3D-0F41-A15E-3F885A9D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evice&#10;&#10;AI-generated content may be incorrect.">
            <a:extLst>
              <a:ext uri="{FF2B5EF4-FFF2-40B4-BE49-F238E27FC236}">
                <a16:creationId xmlns:a16="http://schemas.microsoft.com/office/drawing/2014/main" id="{8F4D7EF1-8352-1633-C08B-26176196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炜韬 江</dc:creator>
  <cp:lastModifiedBy>炜韬 江</cp:lastModifiedBy>
  <cp:revision>2</cp:revision>
  <dcterms:created xsi:type="dcterms:W3CDTF">2025-03-20T10:34:15Z</dcterms:created>
  <dcterms:modified xsi:type="dcterms:W3CDTF">2025-03-21T03:00:31Z</dcterms:modified>
</cp:coreProperties>
</file>